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ATENDIMENTOS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Amanda Homem</c:v>
                </c:pt>
                <c:pt idx="1">
                  <c:v>Liane Mendonça</c:v>
                </c:pt>
                <c:pt idx="2">
                  <c:v>Nilson Spilmann</c:v>
                </c:pt>
                <c:pt idx="3">
                  <c:v>Patrícia Giacomini</c:v>
                </c:pt>
                <c:pt idx="4">
                  <c:v>Valdinéia Vargas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271</c:v>
                </c:pt>
                <c:pt idx="1">
                  <c:v>273</c:v>
                </c:pt>
                <c:pt idx="2">
                  <c:v>186</c:v>
                </c:pt>
                <c:pt idx="3">
                  <c:v>411</c:v>
                </c:pt>
                <c:pt idx="4">
                  <c:v>264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Amanda Homem</c:v>
                </c:pt>
                <c:pt idx="1">
                  <c:v>Liane Mendonça</c:v>
                </c:pt>
                <c:pt idx="2">
                  <c:v>Nilson Spilmann</c:v>
                </c:pt>
                <c:pt idx="3">
                  <c:v>Patrícia Giacomini</c:v>
                </c:pt>
                <c:pt idx="4">
                  <c:v>Valdinéia Vargas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1405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508401844239529"/>
          <c:y val="0.28766335618045102"/>
          <c:w val="0.31168828463504056"/>
          <c:h val="0.53630969644753623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806DE80-C90F-439A-AD4E-64BA4DD68B2F}" type="datetimeFigureOut">
              <a:rPr lang="pt-BR" smtClean="0"/>
              <a:t>02/06/2017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8EE92E-B23F-48B8-93DA-161C014B10D4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Prestação de contas CT Norte </a:t>
            </a:r>
            <a:r>
              <a:rPr lang="pt-BR" dirty="0" smtClean="0"/>
              <a:t>Maio </a:t>
            </a:r>
            <a:r>
              <a:rPr lang="pt-BR" dirty="0" smtClean="0"/>
              <a:t>2017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84984"/>
            <a:ext cx="669674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2708920"/>
            <a:ext cx="7408333" cy="3450696"/>
          </a:xfrm>
        </p:spPr>
        <p:txBody>
          <a:bodyPr/>
          <a:lstStyle/>
          <a:p>
            <a:r>
              <a:rPr lang="pt-BR" dirty="0" smtClean="0"/>
              <a:t>Amanda Homem: </a:t>
            </a:r>
            <a:r>
              <a:rPr lang="pt-BR" dirty="0" smtClean="0"/>
              <a:t>33</a:t>
            </a:r>
            <a:endParaRPr lang="pt-BR" dirty="0" smtClean="0"/>
          </a:p>
          <a:p>
            <a:r>
              <a:rPr lang="pt-BR" dirty="0" smtClean="0"/>
              <a:t>Liane Mendonça: </a:t>
            </a:r>
            <a:r>
              <a:rPr lang="pt-BR" dirty="0" smtClean="0"/>
              <a:t>43</a:t>
            </a:r>
            <a:endParaRPr lang="pt-BR" dirty="0" smtClean="0"/>
          </a:p>
          <a:p>
            <a:r>
              <a:rPr lang="pt-BR" dirty="0" smtClean="0"/>
              <a:t>Nilson </a:t>
            </a:r>
            <a:r>
              <a:rPr lang="pt-BR" dirty="0" err="1" smtClean="0"/>
              <a:t>Spilmann</a:t>
            </a:r>
            <a:r>
              <a:rPr lang="pt-BR" dirty="0" smtClean="0"/>
              <a:t>: </a:t>
            </a:r>
            <a:r>
              <a:rPr lang="pt-BR" dirty="0" smtClean="0"/>
              <a:t>31</a:t>
            </a:r>
            <a:endParaRPr lang="pt-BR" dirty="0" smtClean="0"/>
          </a:p>
          <a:p>
            <a:r>
              <a:rPr lang="pt-BR" dirty="0"/>
              <a:t>Patrícia </a:t>
            </a:r>
            <a:r>
              <a:rPr lang="pt-BR" dirty="0" err="1"/>
              <a:t>Giacomini</a:t>
            </a:r>
            <a:r>
              <a:rPr lang="pt-BR" dirty="0"/>
              <a:t>: </a:t>
            </a:r>
            <a:r>
              <a:rPr lang="pt-BR" dirty="0" smtClean="0"/>
              <a:t>56</a:t>
            </a:r>
            <a:endParaRPr lang="pt-BR" dirty="0" smtClean="0"/>
          </a:p>
          <a:p>
            <a:r>
              <a:rPr lang="pt-BR" dirty="0" smtClean="0"/>
              <a:t>Valdinéia Vargas:  </a:t>
            </a:r>
            <a:r>
              <a:rPr lang="pt-BR" dirty="0" smtClean="0"/>
              <a:t>61</a:t>
            </a:r>
            <a:endParaRPr lang="pt-BR" dirty="0" smtClean="0"/>
          </a:p>
          <a:p>
            <a:r>
              <a:rPr lang="pt-BR" b="1" dirty="0" smtClean="0"/>
              <a:t>TOTAL:  </a:t>
            </a:r>
            <a:r>
              <a:rPr lang="pt-BR" b="1" dirty="0" smtClean="0"/>
              <a:t>224 </a:t>
            </a:r>
            <a:r>
              <a:rPr lang="pt-BR" b="1" dirty="0" smtClean="0"/>
              <a:t>atendimentos</a:t>
            </a:r>
            <a:endParaRPr lang="pt-BR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Atendimentos na SEDE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556792"/>
          </a:xfrm>
          <a:prstGeom prst="rect">
            <a:avLst/>
          </a:prstGeom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961464"/>
              </p:ext>
            </p:extLst>
          </p:nvPr>
        </p:nvGraphicFramePr>
        <p:xfrm>
          <a:off x="3707904" y="1916832"/>
          <a:ext cx="53285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615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Zoneamento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Região Norte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Campina: 54</a:t>
            </a:r>
          </a:p>
          <a:p>
            <a:pPr>
              <a:buFont typeface="Wingdings" pitchFamily="2" charset="2"/>
              <a:buChar char="v"/>
            </a:pPr>
            <a:r>
              <a:rPr lang="pt-BR" dirty="0" err="1" smtClean="0"/>
              <a:t>Scharlau</a:t>
            </a:r>
            <a:r>
              <a:rPr lang="pt-BR" dirty="0" smtClean="0"/>
              <a:t>: 16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Parque Itapema: 01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Arroio da Manteiga: 29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Santa Marta: 09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Boa Vista: 01</a:t>
            </a:r>
          </a:p>
          <a:p>
            <a:pPr marL="0" indent="0">
              <a:buNone/>
            </a:pPr>
            <a:r>
              <a:rPr lang="pt-BR" b="1" dirty="0" smtClean="0"/>
              <a:t>TOTAL: 110</a:t>
            </a:r>
            <a:endParaRPr lang="pt-BR" b="1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b="1" dirty="0" smtClean="0"/>
              <a:t>Região Nordeste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Santos </a:t>
            </a:r>
            <a:r>
              <a:rPr lang="pt-BR" dirty="0" err="1" smtClean="0"/>
              <a:t>Dumond</a:t>
            </a:r>
            <a:r>
              <a:rPr lang="pt-BR" dirty="0" smtClean="0"/>
              <a:t>: 43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Rio dos Sinos: 38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Chácara Leões: 08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Padre Orestes: 01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Vila Brás: 17</a:t>
            </a:r>
          </a:p>
          <a:p>
            <a:pPr>
              <a:buFont typeface="Wingdings" pitchFamily="2" charset="2"/>
              <a:buChar char="v"/>
            </a:pPr>
            <a:r>
              <a:rPr lang="pt-BR" b="1" dirty="0"/>
              <a:t>TOTAL:107</a:t>
            </a:r>
          </a:p>
          <a:p>
            <a:pPr marL="0" indent="0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Obs</a:t>
            </a:r>
            <a:r>
              <a:rPr lang="pt-BR" b="1" dirty="0" smtClean="0">
                <a:solidFill>
                  <a:srgbClr val="FF0000"/>
                </a:solidFill>
              </a:rPr>
              <a:t>: outros bairros SL: 07</a:t>
            </a:r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6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Sexo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Meninos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101</a:t>
            </a:r>
            <a:r>
              <a:rPr lang="pt-BR" sz="3200" dirty="0" smtClean="0"/>
              <a:t> atendimentos</a:t>
            </a:r>
            <a:endParaRPr lang="pt-BR" sz="32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b="1" dirty="0" smtClean="0"/>
              <a:t>Meninas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123</a:t>
            </a:r>
            <a:r>
              <a:rPr lang="pt-BR" sz="3200" dirty="0" smtClean="0"/>
              <a:t> atendimentos</a:t>
            </a:r>
            <a:endParaRPr lang="pt-BR" sz="32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8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Idade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Crianças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 0 – 12anos incompletos:  </a:t>
            </a:r>
            <a:r>
              <a:rPr lang="pt-BR" sz="2800" b="1" dirty="0" smtClean="0"/>
              <a:t>124</a:t>
            </a:r>
            <a:endParaRPr lang="pt-BR" sz="2800" b="1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b="1" dirty="0" smtClean="0"/>
              <a:t>Adolescentes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 12 – 18anos completos: </a:t>
            </a:r>
            <a:r>
              <a:rPr lang="pt-BR" sz="2800" b="1" dirty="0" smtClean="0"/>
              <a:t>100</a:t>
            </a:r>
            <a:endParaRPr lang="pt-BR" sz="28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5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Conflito Familiar: 43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Maus Tratos:  05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Negligência: 10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Orientações de guarda: 18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Encaminhamentos Rede: 30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Uso SPA: 07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Vaga Educação Infantil (0-5anos): 19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Vaga Escolar: 15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Violência Sexual: 06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Acompanhamento: 18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Informações gerais: 80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Pessoas com deficiência: 0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Desaparecimento: 02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400" dirty="0" smtClean="0"/>
              <a:t>Mutilação: 01</a:t>
            </a:r>
            <a:endParaRPr lang="pt-BR" sz="14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1400" b="1" dirty="0" smtClean="0"/>
              <a:t>TOTAL:  254</a:t>
            </a:r>
            <a:endParaRPr lang="pt-BR" sz="14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Motivos de atendimentos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1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Recebidos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3429000"/>
          </a:xfrm>
        </p:spPr>
        <p:txBody>
          <a:bodyPr>
            <a:noAutofit/>
          </a:bodyPr>
          <a:lstStyle/>
          <a:p>
            <a:r>
              <a:rPr lang="pt-BR" dirty="0" smtClean="0"/>
              <a:t>Disque 100: 04</a:t>
            </a:r>
          </a:p>
          <a:p>
            <a:r>
              <a:rPr lang="pt-BR" dirty="0" err="1" smtClean="0"/>
              <a:t>FICAI’s</a:t>
            </a:r>
            <a:r>
              <a:rPr lang="pt-BR" dirty="0" smtClean="0"/>
              <a:t>: 63</a:t>
            </a:r>
          </a:p>
          <a:p>
            <a:r>
              <a:rPr lang="pt-BR" dirty="0" smtClean="0"/>
              <a:t>MP: 75</a:t>
            </a:r>
          </a:p>
          <a:p>
            <a:r>
              <a:rPr lang="pt-BR" dirty="0" smtClean="0"/>
              <a:t>JIJ: 40</a:t>
            </a:r>
          </a:p>
          <a:p>
            <a:r>
              <a:rPr lang="pt-BR" dirty="0" smtClean="0"/>
              <a:t>SMED: 14</a:t>
            </a:r>
          </a:p>
          <a:p>
            <a:r>
              <a:rPr lang="pt-BR" dirty="0" smtClean="0"/>
              <a:t>Rede: 62</a:t>
            </a:r>
          </a:p>
          <a:p>
            <a:r>
              <a:rPr lang="pt-BR" dirty="0" smtClean="0"/>
              <a:t>Outras Comarcas: 08</a:t>
            </a:r>
          </a:p>
          <a:p>
            <a:r>
              <a:rPr lang="pt-BR" dirty="0" smtClean="0"/>
              <a:t>Pasta por troca endereço: 01</a:t>
            </a:r>
          </a:p>
          <a:p>
            <a:r>
              <a:rPr lang="pt-BR" b="1" dirty="0" smtClean="0"/>
              <a:t>TOTAL:  267</a:t>
            </a:r>
            <a:endParaRPr lang="pt-BR" b="1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b="1" dirty="0" smtClean="0"/>
              <a:t>Enviados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3240360"/>
          </a:xfrm>
        </p:spPr>
        <p:txBody>
          <a:bodyPr>
            <a:noAutofit/>
          </a:bodyPr>
          <a:lstStyle/>
          <a:p>
            <a:r>
              <a:rPr lang="pt-BR" dirty="0" smtClean="0"/>
              <a:t>SMED: 22</a:t>
            </a:r>
          </a:p>
          <a:p>
            <a:r>
              <a:rPr lang="pt-BR" dirty="0" smtClean="0"/>
              <a:t>Rede: 24</a:t>
            </a:r>
          </a:p>
          <a:p>
            <a:r>
              <a:rPr lang="pt-BR" dirty="0" smtClean="0"/>
              <a:t>JIJ:  18</a:t>
            </a:r>
          </a:p>
          <a:p>
            <a:r>
              <a:rPr lang="pt-BR" dirty="0" smtClean="0"/>
              <a:t>MP: 48</a:t>
            </a:r>
          </a:p>
          <a:p>
            <a:r>
              <a:rPr lang="pt-BR" dirty="0" err="1" smtClean="0"/>
              <a:t>FICAI’s</a:t>
            </a:r>
            <a:r>
              <a:rPr lang="pt-BR" dirty="0" smtClean="0"/>
              <a:t> SMED:  18</a:t>
            </a:r>
          </a:p>
          <a:p>
            <a:r>
              <a:rPr lang="pt-BR" dirty="0" err="1" smtClean="0"/>
              <a:t>FICAI’s</a:t>
            </a:r>
            <a:r>
              <a:rPr lang="pt-BR" dirty="0" smtClean="0"/>
              <a:t> CRE: 03</a:t>
            </a:r>
          </a:p>
          <a:p>
            <a:r>
              <a:rPr lang="pt-BR" dirty="0" smtClean="0"/>
              <a:t>CREAS: 05</a:t>
            </a:r>
          </a:p>
          <a:p>
            <a:r>
              <a:rPr lang="pt-BR" b="1" dirty="0" smtClean="0"/>
              <a:t>TOTAL:   138</a:t>
            </a:r>
            <a:endParaRPr lang="pt-BR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47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641</TotalTime>
  <Words>244</Words>
  <Application>Microsoft Office PowerPoint</Application>
  <PresentationFormat>Apresentação na tela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Forma de Onda</vt:lpstr>
      <vt:lpstr>Prestação de contas CT Norte Maio 2017</vt:lpstr>
      <vt:lpstr>Atendimentos na SEDE</vt:lpstr>
      <vt:lpstr>Zoneamento</vt:lpstr>
      <vt:lpstr>Sexo </vt:lpstr>
      <vt:lpstr>Idade</vt:lpstr>
      <vt:lpstr>      Motivos de atendimentos</vt:lpstr>
      <vt:lpstr>Documentos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CT Norte janeiro a junho 2016</dc:title>
  <dc:creator>Usuario</dc:creator>
  <cp:lastModifiedBy>Usuario</cp:lastModifiedBy>
  <cp:revision>31</cp:revision>
  <dcterms:created xsi:type="dcterms:W3CDTF">2016-07-02T15:34:53Z</dcterms:created>
  <dcterms:modified xsi:type="dcterms:W3CDTF">2017-06-02T20:56:21Z</dcterms:modified>
</cp:coreProperties>
</file>