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5" r:id="rId4"/>
    <p:sldId id="273" r:id="rId5"/>
    <p:sldId id="266" r:id="rId6"/>
    <p:sldId id="267" r:id="rId7"/>
    <p:sldId id="269" r:id="rId8"/>
    <p:sldId id="27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4" autoAdjust="0"/>
    <p:restoredTop sz="94660"/>
  </p:normalViewPr>
  <p:slideViewPr>
    <p:cSldViewPr>
      <p:cViewPr>
        <p:scale>
          <a:sx n="82" d="100"/>
          <a:sy n="82" d="100"/>
        </p:scale>
        <p:origin x="-102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A61E-818D-4050-9EAA-1971E414879C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F2F88-35D3-4470-A08B-09A4541587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2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06DE80-C90F-439A-AD4E-64BA4DD68B2F}" type="datetimeFigureOut">
              <a:rPr lang="pt-BR" smtClean="0"/>
              <a:pPr/>
              <a:t>03/07/2017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8EE92E-B23F-48B8-93DA-161C014B10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928812"/>
            <a:ext cx="9144000" cy="178010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tx1"/>
                </a:solidFill>
                <a:latin typeface="Algerian" pitchFamily="82" charset="0"/>
              </a:rPr>
              <a:t>Estatísticas / CT </a:t>
            </a:r>
            <a:r>
              <a:rPr lang="pt-BR" sz="4800" b="1" dirty="0" smtClean="0">
                <a:solidFill>
                  <a:schemeClr val="tx1"/>
                </a:solidFill>
                <a:latin typeface="Algerian" pitchFamily="82" charset="0"/>
              </a:rPr>
              <a:t>NORTE   </a:t>
            </a:r>
            <a:r>
              <a:rPr lang="pt-BR" sz="4800" b="1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pt-BR" sz="4800" b="1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pt-BR" sz="4800" b="1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pt-BR" sz="4800" b="1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pt-BR" sz="6000" b="1" dirty="0" smtClean="0">
                <a:solidFill>
                  <a:schemeClr val="tx1"/>
                </a:solidFill>
                <a:latin typeface="Algerian" pitchFamily="82" charset="0"/>
              </a:rPr>
              <a:t>mês - JUNHO </a:t>
            </a:r>
            <a:r>
              <a:rPr lang="pt-BR" sz="6000" b="1" dirty="0">
                <a:solidFill>
                  <a:schemeClr val="tx1"/>
                </a:solidFill>
                <a:latin typeface="Algerian" pitchFamily="82" charset="0"/>
              </a:rPr>
              <a:t>2017</a:t>
            </a:r>
            <a:endParaRPr lang="pt-BR" sz="48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852936"/>
            <a:ext cx="3385603" cy="2528432"/>
          </a:xfrm>
          <a:prstGeom prst="roundRect">
            <a:avLst>
              <a:gd name="adj" fmla="val 16667"/>
            </a:avLst>
          </a:prstGeom>
          <a:ln w="76200">
            <a:solidFill>
              <a:srgbClr val="FFFF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softEdge rad="63500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 prst="ribl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7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31640" y="3140968"/>
            <a:ext cx="6912768" cy="3450696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Amanda</a:t>
            </a: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: 17</a:t>
            </a:r>
            <a:endParaRPr lang="pt-BR" sz="28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Liane: </a:t>
            </a: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27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Nilson: 29 </a:t>
            </a:r>
            <a:endParaRPr lang="pt-BR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Patrícia: 43</a:t>
            </a:r>
            <a:endParaRPr lang="pt-BR" sz="28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Arial Black" pitchFamily="34" charset="0"/>
              </a:rPr>
              <a:t>Val: 28 </a:t>
            </a:r>
            <a:endParaRPr lang="pt-BR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ClrTx/>
              <a:buNone/>
            </a:pPr>
            <a:endParaRPr lang="pt-BR" sz="1600" dirty="0" smtClean="0"/>
          </a:p>
          <a:p>
            <a:pPr algn="ctr">
              <a:buClrTx/>
              <a:buNone/>
            </a:pPr>
            <a:r>
              <a:rPr lang="pt-BR" sz="3600" b="1" u="sng" dirty="0" smtClean="0">
                <a:solidFill>
                  <a:schemeClr val="tx1"/>
                </a:solidFill>
                <a:latin typeface="Arial Black" pitchFamily="34" charset="0"/>
              </a:rPr>
              <a:t>TOTAL:  </a:t>
            </a:r>
            <a:r>
              <a:rPr lang="pt-BR" sz="3600" b="1" u="sng" dirty="0" smtClean="0">
                <a:solidFill>
                  <a:schemeClr val="tx1"/>
                </a:solidFill>
                <a:latin typeface="Arial Black" pitchFamily="34" charset="0"/>
              </a:rPr>
              <a:t>144 </a:t>
            </a:r>
            <a:r>
              <a:rPr lang="pt-BR" sz="3600" b="1" u="sng" dirty="0" smtClean="0">
                <a:solidFill>
                  <a:schemeClr val="tx1"/>
                </a:solidFill>
                <a:latin typeface="Arial Black" pitchFamily="34" charset="0"/>
              </a:rPr>
              <a:t>Atendimentos</a:t>
            </a:r>
            <a:endParaRPr lang="pt-BR" sz="3600" b="1" u="sng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39144" y="44624"/>
            <a:ext cx="7704856" cy="125272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lgerian" pitchFamily="82" charset="0"/>
              </a:rPr>
              <a:t>Atendimentos </a:t>
            </a:r>
            <a:r>
              <a:rPr lang="pt-BR" b="1" dirty="0">
                <a:solidFill>
                  <a:schemeClr val="tx1"/>
                </a:solidFill>
                <a:latin typeface="Algerian" pitchFamily="82" charset="0"/>
              </a:rPr>
              <a:t>na SEDE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2" y="404664"/>
            <a:ext cx="1446294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ítulo 2"/>
          <p:cNvSpPr txBox="1">
            <a:spLocks/>
          </p:cNvSpPr>
          <p:nvPr/>
        </p:nvSpPr>
        <p:spPr>
          <a:xfrm>
            <a:off x="251520" y="2204864"/>
            <a:ext cx="3456384" cy="6046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Conselheiros</a:t>
            </a:r>
            <a:endParaRPr kumimoji="0" lang="pt-BR" sz="3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615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91880" y="1052736"/>
            <a:ext cx="3384376" cy="639762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pt-BR" sz="3200" b="1" u="sng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Região </a:t>
            </a:r>
            <a:r>
              <a:rPr lang="pt-BR" sz="3200" b="1" u="sng" dirty="0" smtClean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NORTE</a:t>
            </a:r>
            <a:endParaRPr lang="pt-BR" sz="3200" b="1" u="sng" dirty="0">
              <a:solidFill>
                <a:schemeClr val="tx1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616624" cy="103670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6000" b="1" dirty="0">
                <a:solidFill>
                  <a:schemeClr val="tx1"/>
                </a:solidFill>
                <a:latin typeface="Algerian" pitchFamily="82" charset="0"/>
              </a:rPr>
              <a:t>Zoneamento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446294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7881249"/>
              </p:ext>
            </p:extLst>
          </p:nvPr>
        </p:nvGraphicFramePr>
        <p:xfrm>
          <a:off x="179512" y="1628799"/>
          <a:ext cx="8784977" cy="508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619"/>
                <a:gridCol w="1059954"/>
                <a:gridCol w="1400653"/>
                <a:gridCol w="1400653"/>
                <a:gridCol w="1400653"/>
                <a:gridCol w="1327445"/>
              </a:tblGrid>
              <a:tr h="47916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Tipos</a:t>
                      </a:r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Atendimento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 à 11 anos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 à 17 anos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475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Acompanhamento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Conflito</a:t>
                      </a:r>
                      <a:r>
                        <a:rPr lang="pt-BR" sz="1600" b="1" baseline="0" dirty="0" smtClean="0"/>
                        <a:t> Familiar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801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Enc. </a:t>
                      </a:r>
                      <a:r>
                        <a:rPr lang="pt-BR" sz="1600" b="1" dirty="0" smtClean="0"/>
                        <a:t>Rede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Ficai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Maus Tratos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Negligência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Orientação Guarda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5908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Sol. </a:t>
                      </a:r>
                      <a:r>
                        <a:rPr lang="pt-BR" sz="1600" b="1" dirty="0" smtClean="0"/>
                        <a:t>de </a:t>
                      </a:r>
                      <a:r>
                        <a:rPr lang="pt-BR" sz="1600" b="1" dirty="0" smtClean="0"/>
                        <a:t>Documentos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Uso de SPA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Vaga Ed. Infantil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Vaga Escolar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106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Violência Sexual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76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699792" y="1052736"/>
            <a:ext cx="4176464" cy="639762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pt-BR" sz="3200" b="1" u="sng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Região </a:t>
            </a:r>
            <a:r>
              <a:rPr lang="pt-BR" sz="3200" b="1" u="sng" dirty="0" smtClean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nordeste</a:t>
            </a:r>
            <a:endParaRPr lang="pt-BR" sz="3200" b="1" u="sng" dirty="0">
              <a:solidFill>
                <a:schemeClr val="tx1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616624" cy="103670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6000" b="1" dirty="0">
                <a:solidFill>
                  <a:schemeClr val="tx1"/>
                </a:solidFill>
                <a:latin typeface="Algerian" pitchFamily="82" charset="0"/>
              </a:rPr>
              <a:t>Zoneamento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1446294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2448576"/>
              </p:ext>
            </p:extLst>
          </p:nvPr>
        </p:nvGraphicFramePr>
        <p:xfrm>
          <a:off x="179512" y="1700808"/>
          <a:ext cx="8784977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619"/>
                <a:gridCol w="1059954"/>
                <a:gridCol w="1400653"/>
                <a:gridCol w="1400653"/>
                <a:gridCol w="1400653"/>
                <a:gridCol w="1327445"/>
              </a:tblGrid>
              <a:tr h="50037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Tipos</a:t>
                      </a:r>
                      <a:r>
                        <a:rPr lang="pt-BR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Atendimento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 à 11 anos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 à 17 anos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3207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653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Acompanhamento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0976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Conflito</a:t>
                      </a:r>
                      <a:r>
                        <a:rPr lang="pt-BR" sz="1600" b="1" baseline="0" dirty="0" smtClean="0"/>
                        <a:t> Familiar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Enc. </a:t>
                      </a:r>
                      <a:r>
                        <a:rPr lang="pt-BR" sz="1600" b="1" dirty="0" smtClean="0"/>
                        <a:t>Rede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928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Ficai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4251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Maus Tratos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25751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Negligência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051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Orientação Guarda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Sol. </a:t>
                      </a:r>
                      <a:r>
                        <a:rPr lang="pt-BR" sz="1600" b="1" smtClean="0"/>
                        <a:t>De Documentos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0003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Uso de SPA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527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Vaga Ed. Infantil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360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Vaga Escolar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1924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Violência Sexual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BR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90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5194920" cy="125272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8000" b="1" dirty="0">
                <a:solidFill>
                  <a:schemeClr val="tx1"/>
                </a:solidFill>
                <a:latin typeface="Algerian" pitchFamily="82" charset="0"/>
              </a:rPr>
              <a:t>Sexo 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3365302"/>
            <a:ext cx="3822192" cy="63976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pt-BR" sz="5400" b="1" dirty="0" smtClean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Meninos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1520" y="4098272"/>
            <a:ext cx="3820055" cy="626872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83 </a:t>
            </a:r>
            <a:r>
              <a:rPr lang="pt-BR" sz="2800" b="1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atendimentos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60032" y="3356992"/>
            <a:ext cx="3822192" cy="63976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pt-BR" sz="5400" b="1" dirty="0" smtClean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Meninas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926272" y="4221088"/>
            <a:ext cx="3822192" cy="504056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61 </a:t>
            </a:r>
            <a:r>
              <a:rPr lang="pt-BR" sz="2800" b="1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atendimentos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2" y="404664"/>
            <a:ext cx="1446294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2" name="AutoShape 2" descr="Resultado de imagem para crianças meninos desen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4" name="AutoShape 4" descr="Resultado de imagem para crianças meninos desen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6" name="Picture 6" descr="Desenho bonito da criança dos meninos Multiracial que prendem H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972852"/>
            <a:ext cx="2160240" cy="1408476"/>
          </a:xfrm>
          <a:prstGeom prst="rect">
            <a:avLst/>
          </a:prstGeom>
          <a:noFill/>
        </p:spPr>
      </p:pic>
      <p:pic>
        <p:nvPicPr>
          <p:cNvPr id="5128" name="Picture 8" descr="Resultado de imagem para crianças meninas desenho"/>
          <p:cNvPicPr>
            <a:picLocks noChangeAspect="1" noChangeArrowheads="1"/>
          </p:cNvPicPr>
          <p:nvPr/>
        </p:nvPicPr>
        <p:blipFill>
          <a:blip r:embed="rId4" cstate="print"/>
          <a:srcRect b="54962"/>
          <a:stretch>
            <a:fillRect/>
          </a:stretch>
        </p:blipFill>
        <p:spPr bwMode="auto">
          <a:xfrm>
            <a:off x="5364088" y="4941168"/>
            <a:ext cx="2908527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99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8012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8000" b="1" dirty="0">
                <a:solidFill>
                  <a:schemeClr val="tx1"/>
                </a:solidFill>
                <a:latin typeface="Algerian" pitchFamily="82" charset="0"/>
              </a:rPr>
              <a:t>Idade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635896" y="6525344"/>
            <a:ext cx="5400600" cy="6397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endParaRPr lang="pt-BR" sz="3600" b="1" dirty="0" smtClean="0">
              <a:solidFill>
                <a:schemeClr val="tx1"/>
              </a:solidFill>
              <a:latin typeface="Algerian" pitchFamily="82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pt-BR" sz="5400" b="1" dirty="0" smtClean="0">
              <a:solidFill>
                <a:schemeClr val="tx1"/>
              </a:solidFill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2" y="404664"/>
            <a:ext cx="1446294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CaixaDeTexto 12"/>
          <p:cNvSpPr txBox="1"/>
          <p:nvPr/>
        </p:nvSpPr>
        <p:spPr>
          <a:xfrm>
            <a:off x="72008" y="2492896"/>
            <a:ext cx="4355976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5400" b="1" dirty="0" smtClean="0">
                <a:latin typeface="Algerian" pitchFamily="82" charset="0"/>
              </a:rPr>
              <a:t>Crianças</a:t>
            </a:r>
          </a:p>
          <a:p>
            <a:pPr algn="ctr">
              <a:spcBef>
                <a:spcPct val="0"/>
              </a:spcBef>
            </a:pPr>
            <a:r>
              <a:rPr lang="pt-BR" sz="3600" b="1" dirty="0" smtClean="0">
                <a:latin typeface="Algerian" pitchFamily="82" charset="0"/>
              </a:rPr>
              <a:t>0 – 11 </a:t>
            </a:r>
            <a:r>
              <a:rPr lang="pt-BR" sz="3600" b="1" dirty="0" smtClean="0">
                <a:latin typeface="Algerian" pitchFamily="82" charset="0"/>
              </a:rPr>
              <a:t>anos</a:t>
            </a:r>
          </a:p>
          <a:p>
            <a:pPr algn="ctr">
              <a:spcBef>
                <a:spcPct val="0"/>
              </a:spcBef>
            </a:pPr>
            <a:r>
              <a:rPr lang="pt-BR" sz="3600" b="1" dirty="0" smtClean="0">
                <a:latin typeface="Algerian" pitchFamily="82" charset="0"/>
              </a:rPr>
              <a:t>78  atendimentos</a:t>
            </a:r>
            <a:r>
              <a:rPr lang="pt-BR" sz="3600" b="1" dirty="0" smtClean="0">
                <a:latin typeface="Algerian" pitchFamily="82" charset="0"/>
              </a:rPr>
              <a:t>  </a:t>
            </a:r>
            <a:endParaRPr lang="pt-BR" sz="3600" b="1" dirty="0" smtClean="0">
              <a:latin typeface="Algerian" pitchFamily="82" charset="0"/>
            </a:endParaRPr>
          </a:p>
          <a:p>
            <a:pPr algn="ctr">
              <a:spcBef>
                <a:spcPct val="0"/>
              </a:spcBef>
            </a:pPr>
            <a:endParaRPr lang="pt-BR" sz="3600" b="1" dirty="0" smtClean="0">
              <a:latin typeface="Algerian" pitchFamily="82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35896" y="4653136"/>
            <a:ext cx="5256584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5400" b="1" dirty="0" smtClean="0">
                <a:latin typeface="Algerian" pitchFamily="82" charset="0"/>
              </a:rPr>
              <a:t>Adolescentes</a:t>
            </a:r>
          </a:p>
          <a:p>
            <a:pPr algn="ctr">
              <a:spcBef>
                <a:spcPct val="0"/>
              </a:spcBef>
            </a:pPr>
            <a:r>
              <a:rPr lang="pt-BR" sz="3600" b="1" dirty="0" smtClean="0">
                <a:latin typeface="Algerian" pitchFamily="82" charset="0"/>
              </a:rPr>
              <a:t>12 – 17 </a:t>
            </a:r>
            <a:r>
              <a:rPr lang="pt-BR" sz="3600" b="1" dirty="0" smtClean="0">
                <a:latin typeface="Algerian" pitchFamily="82" charset="0"/>
              </a:rPr>
              <a:t>anos</a:t>
            </a:r>
          </a:p>
          <a:p>
            <a:pPr algn="ctr">
              <a:spcBef>
                <a:spcPct val="0"/>
              </a:spcBef>
            </a:pPr>
            <a:r>
              <a:rPr lang="pt-BR" sz="3600" b="1" dirty="0" smtClean="0">
                <a:latin typeface="Algerian" pitchFamily="82" charset="0"/>
              </a:rPr>
              <a:t>67  atendimentos</a:t>
            </a:r>
            <a:r>
              <a:rPr lang="pt-BR" sz="3600" b="1" dirty="0" smtClean="0">
                <a:latin typeface="Algerian" pitchFamily="82" charset="0"/>
              </a:rPr>
              <a:t> </a:t>
            </a:r>
            <a:endParaRPr lang="pt-BR" sz="3600" b="1" dirty="0" smtClean="0">
              <a:latin typeface="Algerian" pitchFamily="82" charset="0"/>
            </a:endParaRPr>
          </a:p>
          <a:p>
            <a:pPr algn="ctr">
              <a:spcBef>
                <a:spcPct val="0"/>
              </a:spcBef>
            </a:pPr>
            <a:endParaRPr lang="pt-BR" sz="3600" b="1" dirty="0" smtClean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55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632848" cy="64240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buClr>
                <a:schemeClr val="accent1"/>
              </a:buClr>
              <a:buSzPct val="100000"/>
            </a:pPr>
            <a:r>
              <a:rPr lang="pt-BR" b="1" dirty="0" smtClean="0">
                <a:solidFill>
                  <a:schemeClr val="tx1"/>
                </a:solidFill>
                <a:latin typeface="Algerian" pitchFamily="82" charset="0"/>
              </a:rPr>
              <a:t>Documentos </a:t>
            </a:r>
            <a:br>
              <a:rPr lang="pt-BR" b="1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lgerian" pitchFamily="82" charset="0"/>
              </a:rPr>
              <a:t>			recebidos</a:t>
            </a:r>
            <a:endParaRPr lang="pt-BR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1560" y="2448272"/>
            <a:ext cx="7992888" cy="4221088"/>
          </a:xfrm>
        </p:spPr>
        <p:txBody>
          <a:bodyPr vert="horz" lIns="91440" tIns="45720" rIns="91440" bIns="45720" numCol="2" rtlCol="0">
            <a:noAutofit/>
          </a:bodyPr>
          <a:lstStyle/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Disque 100: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 err="1" smtClean="0">
                <a:solidFill>
                  <a:schemeClr val="tx1"/>
                </a:solidFill>
                <a:latin typeface="Arial Black" pitchFamily="34" charset="0"/>
              </a:rPr>
              <a:t>FICAI’s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62</a:t>
            </a:r>
            <a:endParaRPr lang="pt-BR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0" indent="0">
              <a:lnSpc>
                <a:spcPct val="200000"/>
              </a:lnSpc>
              <a:buClrTx/>
              <a:buNone/>
            </a:pP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 MP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58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JIJ: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22</a:t>
            </a:r>
            <a:endParaRPr lang="pt-BR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endParaRPr lang="pt-BR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SMED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Rede: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61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None/>
            </a:pPr>
            <a:endParaRPr lang="pt-BR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None/>
            </a:pPr>
            <a:r>
              <a:rPr lang="pt-BR" sz="2800" b="1" u="sng" dirty="0" smtClean="0">
                <a:solidFill>
                  <a:schemeClr val="tx1"/>
                </a:solidFill>
                <a:latin typeface="Arial Black" pitchFamily="34" charset="0"/>
              </a:rPr>
              <a:t>TOTAL</a:t>
            </a:r>
            <a:r>
              <a:rPr lang="pt-BR" sz="2800" b="1" u="sng" dirty="0">
                <a:solidFill>
                  <a:schemeClr val="tx1"/>
                </a:solidFill>
                <a:latin typeface="Arial Black" pitchFamily="34" charset="0"/>
              </a:rPr>
              <a:t>:  </a:t>
            </a:r>
            <a:r>
              <a:rPr lang="pt-BR" sz="2800" b="1" u="sng" dirty="0" smtClean="0">
                <a:solidFill>
                  <a:schemeClr val="tx1"/>
                </a:solidFill>
                <a:latin typeface="Arial Black" pitchFamily="34" charset="0"/>
              </a:rPr>
              <a:t>212</a:t>
            </a:r>
            <a:endParaRPr lang="pt-BR" sz="2800" b="1" u="sng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2" y="404664"/>
            <a:ext cx="1446294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411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55576" y="2636912"/>
            <a:ext cx="7920880" cy="3960440"/>
          </a:xfrm>
        </p:spPr>
        <p:txBody>
          <a:bodyPr vert="horz" lIns="91440" tIns="45720" rIns="91440" bIns="45720" numCol="2" rtlCol="0">
            <a:noAutofit/>
          </a:bodyPr>
          <a:lstStyle/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 SMED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  <a:latin typeface="Arial Black" pitchFamily="34" charset="0"/>
              </a:rPr>
              <a:t>Encam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. Rede :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27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 JIJ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: 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28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 MP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74</a:t>
            </a:r>
            <a:endParaRPr lang="pt-BR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endParaRPr lang="pt-BR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  <a:latin typeface="Arial Black" pitchFamily="34" charset="0"/>
              </a:rPr>
              <a:t>FICAI’s</a:t>
            </a:r>
            <a:r>
              <a:rPr lang="pt-BR" sz="2400" dirty="0">
                <a:solidFill>
                  <a:schemeClr val="tx1"/>
                </a:solidFill>
                <a:latin typeface="Arial Black" pitchFamily="34" charset="0"/>
              </a:rPr>
              <a:t>: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Black" pitchFamily="34" charset="0"/>
              </a:rPr>
              <a:t>24</a:t>
            </a:r>
            <a:endParaRPr lang="pt-BR" sz="2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None/>
            </a:pPr>
            <a:endParaRPr lang="pt-BR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ClrTx/>
              <a:buNone/>
            </a:pPr>
            <a:r>
              <a:rPr lang="pt-BR" sz="2800" b="1" u="sng" dirty="0" smtClean="0">
                <a:solidFill>
                  <a:schemeClr val="tx1"/>
                </a:solidFill>
                <a:latin typeface="Arial Black" pitchFamily="34" charset="0"/>
              </a:rPr>
              <a:t>TOTAL</a:t>
            </a:r>
            <a:r>
              <a:rPr lang="pt-BR" sz="2800" b="1" u="sng" dirty="0">
                <a:solidFill>
                  <a:schemeClr val="tx1"/>
                </a:solidFill>
                <a:latin typeface="Arial Black" pitchFamily="34" charset="0"/>
              </a:rPr>
              <a:t>:   </a:t>
            </a:r>
            <a:r>
              <a:rPr lang="pt-BR" sz="2800" b="1" u="sng" dirty="0" smtClean="0">
                <a:solidFill>
                  <a:schemeClr val="tx1"/>
                </a:solidFill>
                <a:latin typeface="Arial Black" pitchFamily="34" charset="0"/>
              </a:rPr>
              <a:t>158</a:t>
            </a:r>
            <a:endParaRPr lang="pt-BR" sz="2800" b="1" u="sng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2" y="404664"/>
            <a:ext cx="1446294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539552" y="1196752"/>
            <a:ext cx="7632848" cy="642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Documentos </a:t>
            </a:r>
            <a:b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			enviados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266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1795</TotalTime>
  <Words>286</Words>
  <Application>Microsoft Office PowerPoint</Application>
  <PresentationFormat>Apresentação na tela (4:3)</PresentationFormat>
  <Paragraphs>175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Forma de Onda</vt:lpstr>
      <vt:lpstr>Estatísticas / CT NORTE     mês - JUNHO 2017</vt:lpstr>
      <vt:lpstr>Atendimentos na SEDE</vt:lpstr>
      <vt:lpstr>Zoneamento</vt:lpstr>
      <vt:lpstr>Zoneamento</vt:lpstr>
      <vt:lpstr>Sexo </vt:lpstr>
      <vt:lpstr>Idade</vt:lpstr>
      <vt:lpstr>Documentos     recebidos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CT Norte janeiro a junho 2016</dc:title>
  <dc:creator>Usuario</dc:creator>
  <cp:lastModifiedBy>Usuario</cp:lastModifiedBy>
  <cp:revision>86</cp:revision>
  <dcterms:created xsi:type="dcterms:W3CDTF">2016-07-02T15:34:53Z</dcterms:created>
  <dcterms:modified xsi:type="dcterms:W3CDTF">2017-07-04T01:35:37Z</dcterms:modified>
</cp:coreProperties>
</file>